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014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01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0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392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22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621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60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840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44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87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06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51DF-669A-4B85-8719-2B1FB0DB09E3}" type="datetimeFigureOut">
              <a:rPr lang="en-IN" smtClean="0"/>
              <a:t>14-07-2025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4451-768B-4C34-B24A-F7B53117FB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00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55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49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5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0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5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23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6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56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29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33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50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03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5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Intelligent Minds</dc:creator>
  <cp:lastModifiedBy>Intelligent Minds</cp:lastModifiedBy>
  <cp:revision>1</cp:revision>
  <dcterms:created xsi:type="dcterms:W3CDTF">2025-07-14T10:06:17Z</dcterms:created>
  <dcterms:modified xsi:type="dcterms:W3CDTF">2025-07-14T10:08:47Z</dcterms:modified>
</cp:coreProperties>
</file>